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ECC845F-AB31-462D-A0BE-58EA76A10E2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9E301ED-461C-4FDC-8759-6F85D2B2228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2105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845F-AB31-462D-A0BE-58EA76A10E2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01ED-461C-4FDC-8759-6F85D2B2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33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845F-AB31-462D-A0BE-58EA76A10E2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01ED-461C-4FDC-8759-6F85D2B2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93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845F-AB31-462D-A0BE-58EA76A10E2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01ED-461C-4FDC-8759-6F85D2B2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18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ECC845F-AB31-462D-A0BE-58EA76A10E2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9E301ED-461C-4FDC-8759-6F85D2B2228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126579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845F-AB31-462D-A0BE-58EA76A10E2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01ED-461C-4FDC-8759-6F85D2B2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88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845F-AB31-462D-A0BE-58EA76A10E2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01ED-461C-4FDC-8759-6F85D2B2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87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845F-AB31-462D-A0BE-58EA76A10E2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01ED-461C-4FDC-8759-6F85D2B2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34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845F-AB31-462D-A0BE-58EA76A10E2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01ED-461C-4FDC-8759-6F85D2B2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78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ECC845F-AB31-462D-A0BE-58EA76A10E2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9E301ED-461C-4FDC-8759-6F85D2B222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0416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ECC845F-AB31-462D-A0BE-58EA76A10E2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9E301ED-461C-4FDC-8759-6F85D2B2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67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ECC845F-AB31-462D-A0BE-58EA76A10E2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9E301ED-461C-4FDC-8759-6F85D2B2228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25195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Digital Awareness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guide to social media &amp; Internet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3851">
            <a:off x="497163" y="1409496"/>
            <a:ext cx="4833346" cy="1246609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noFill/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45794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/ Future Jobs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13645"/>
            <a:ext cx="10178322" cy="5177307"/>
          </a:xfrm>
        </p:spPr>
        <p:txBody>
          <a:bodyPr>
            <a:normAutofit/>
          </a:bodyPr>
          <a:lstStyle/>
          <a:p>
            <a:r>
              <a:rPr lang="en-US" sz="2800" dirty="0"/>
              <a:t>Search Engine for media (Google, etc.)</a:t>
            </a:r>
          </a:p>
          <a:p>
            <a:r>
              <a:rPr lang="en-US" sz="2800" dirty="0"/>
              <a:t>View friends as well (all friends!)</a:t>
            </a:r>
          </a:p>
          <a:p>
            <a:r>
              <a:rPr lang="en-US" sz="2800" dirty="0"/>
              <a:t>Images / posts / comments</a:t>
            </a:r>
          </a:p>
          <a:p>
            <a:r>
              <a:rPr lang="en-US" sz="2800" dirty="0"/>
              <a:t>Check likes and favorited pages</a:t>
            </a:r>
          </a:p>
          <a:p>
            <a:r>
              <a:rPr lang="en-US" sz="2800" dirty="0"/>
              <a:t>Personal Information</a:t>
            </a:r>
          </a:p>
          <a:p>
            <a:r>
              <a:rPr lang="en-US" sz="2800" dirty="0"/>
              <a:t>Applications – may ask questions involving social media and/or platforms being used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307" y="1313645"/>
            <a:ext cx="4136693" cy="22563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58427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Awareness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84856"/>
            <a:ext cx="10178322" cy="5673143"/>
          </a:xfrm>
        </p:spPr>
        <p:txBody>
          <a:bodyPr>
            <a:noAutofit/>
          </a:bodyPr>
          <a:lstStyle/>
          <a:p>
            <a:r>
              <a:rPr lang="en-US" sz="2800" dirty="0"/>
              <a:t>WE ARE RISING!</a:t>
            </a:r>
          </a:p>
          <a:p>
            <a:pPr lvl="1"/>
            <a:r>
              <a:rPr lang="en-US" sz="2400" dirty="0"/>
              <a:t>Be here, be ready, be safe, be respectful!!!</a:t>
            </a:r>
          </a:p>
          <a:p>
            <a:r>
              <a:rPr lang="en-US" sz="2800" dirty="0"/>
              <a:t>“Know your surroundings!”</a:t>
            </a:r>
          </a:p>
          <a:p>
            <a:pPr lvl="1"/>
            <a:r>
              <a:rPr lang="en-US" sz="2400" dirty="0"/>
              <a:t>Friends</a:t>
            </a:r>
          </a:p>
          <a:p>
            <a:pPr lvl="1"/>
            <a:r>
              <a:rPr lang="en-US" sz="2400" dirty="0"/>
              <a:t>Family members</a:t>
            </a:r>
          </a:p>
          <a:p>
            <a:pPr lvl="1"/>
            <a:r>
              <a:rPr lang="en-US" sz="2400" dirty="0"/>
              <a:t>Co-workers</a:t>
            </a:r>
          </a:p>
          <a:p>
            <a:pPr lvl="1"/>
            <a:r>
              <a:rPr lang="en-US" sz="2400" dirty="0"/>
              <a:t>New Acquaintances</a:t>
            </a:r>
          </a:p>
          <a:p>
            <a:r>
              <a:rPr lang="en-US" sz="2800" dirty="0"/>
              <a:t>Think before you Post / Comment</a:t>
            </a:r>
          </a:p>
          <a:p>
            <a:pPr lvl="1"/>
            <a:r>
              <a:rPr lang="en-US" sz="2400" dirty="0"/>
              <a:t>Is this an act of being aggravated or an arguable comment?</a:t>
            </a:r>
          </a:p>
          <a:p>
            <a:pPr lvl="1"/>
            <a:r>
              <a:rPr lang="en-US" sz="2400" dirty="0"/>
              <a:t>Will others be offended or affected by this comment?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63347">
            <a:off x="7101907" y="1996820"/>
            <a:ext cx="3722785" cy="2471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964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– Check your Footprints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16677"/>
            <a:ext cx="10178322" cy="5087154"/>
          </a:xfrm>
        </p:spPr>
        <p:txBody>
          <a:bodyPr>
            <a:normAutofit/>
          </a:bodyPr>
          <a:lstStyle/>
          <a:p>
            <a:r>
              <a:rPr lang="en-US" sz="3600" dirty="0"/>
              <a:t>Complete the given worksheet</a:t>
            </a:r>
          </a:p>
          <a:p>
            <a:pPr lvl="1"/>
            <a:r>
              <a:rPr lang="en-US" sz="3200" dirty="0"/>
              <a:t>Rate yourself on your personal footprint</a:t>
            </a:r>
          </a:p>
          <a:p>
            <a:pPr lvl="1"/>
            <a:r>
              <a:rPr lang="en-US" sz="3200" dirty="0"/>
              <a:t>Now: With a partner review the following scenarios of digital awareness</a:t>
            </a:r>
          </a:p>
          <a:p>
            <a:pPr lvl="1"/>
            <a:r>
              <a:rPr lang="en-US" sz="3200" dirty="0"/>
              <a:t>Then: Class discussion of results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3410">
            <a:off x="7717040" y="3690874"/>
            <a:ext cx="3733069" cy="273568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07524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41108"/>
          </a:xfrm>
        </p:spPr>
        <p:txBody>
          <a:bodyPr/>
          <a:lstStyle/>
          <a:p>
            <a:r>
              <a:rPr lang="en-US" dirty="0"/>
              <a:t>Social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39403"/>
            <a:ext cx="10178322" cy="656822"/>
          </a:xfrm>
        </p:spPr>
        <p:txBody>
          <a:bodyPr>
            <a:normAutofit/>
          </a:bodyPr>
          <a:lstStyle/>
          <a:p>
            <a:r>
              <a:rPr lang="en-US" sz="2400" dirty="0"/>
              <a:t>How Important is the “digital sphere” in our lives?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1678" y="1996225"/>
            <a:ext cx="10545370" cy="403187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Entertainment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Facebook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Twitter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Instagram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Snapchat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Periscope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YouTube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Mobile Games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Professional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LinkedIn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Google+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Pinterest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6264">
            <a:off x="8464567" y="3842072"/>
            <a:ext cx="3332669" cy="28526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36426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Footprints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23493"/>
            <a:ext cx="10178322" cy="5274195"/>
          </a:xfrm>
        </p:spPr>
        <p:txBody>
          <a:bodyPr>
            <a:normAutofit/>
          </a:bodyPr>
          <a:lstStyle/>
          <a:p>
            <a:r>
              <a:rPr lang="en-US" sz="2800" dirty="0"/>
              <a:t>Just like walking your digital steps are left behind and traced!</a:t>
            </a:r>
          </a:p>
          <a:p>
            <a:r>
              <a:rPr lang="en-US" sz="2800" dirty="0"/>
              <a:t>Nothing “deleted” is ever truly gone – Ex. Snapchat</a:t>
            </a:r>
          </a:p>
          <a:p>
            <a:pPr lvl="1"/>
            <a:r>
              <a:rPr lang="en-US" sz="2400" dirty="0"/>
              <a:t>Once something is posted online, it is accessible to anyone</a:t>
            </a:r>
          </a:p>
          <a:p>
            <a:r>
              <a:rPr lang="en-US" sz="2800" dirty="0"/>
              <a:t>Be mindful of what you post</a:t>
            </a:r>
          </a:p>
          <a:p>
            <a:pPr lvl="1"/>
            <a:r>
              <a:rPr lang="en-US" sz="2400" dirty="0"/>
              <a:t>Family</a:t>
            </a:r>
          </a:p>
          <a:p>
            <a:pPr lvl="1"/>
            <a:r>
              <a:rPr lang="en-US" sz="2400" dirty="0"/>
              <a:t>Friends</a:t>
            </a:r>
          </a:p>
          <a:p>
            <a:pPr lvl="1"/>
            <a:r>
              <a:rPr lang="en-US" sz="2400" dirty="0"/>
              <a:t>Future Jobs</a:t>
            </a:r>
          </a:p>
          <a:p>
            <a:pPr lvl="1"/>
            <a:r>
              <a:rPr lang="en-US" sz="2400" dirty="0"/>
              <a:t>Future Schools</a:t>
            </a:r>
          </a:p>
          <a:p>
            <a:pPr lvl="2"/>
            <a:r>
              <a:rPr lang="en-US" sz="2000" dirty="0"/>
              <a:t>All posts have CONSEQUENCES!!!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042" y="5351157"/>
            <a:ext cx="5389808" cy="13964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15546" y1="36792" x2="15126" y2="36792"/>
                        <a14:foregroundMark x1="23109" y1="26887" x2="24790" y2="27830"/>
                        <a14:foregroundMark x1="31513" y1="19811" x2="31513" y2="19811"/>
                        <a14:foregroundMark x1="45798" y1="20283" x2="45798" y2="20283"/>
                        <a14:foregroundMark x1="52521" y1="22642" x2="52521" y2="2264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578996">
            <a:off x="8582341" y="1081825"/>
            <a:ext cx="3872248" cy="3449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444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65" y="568373"/>
            <a:ext cx="10533906" cy="57339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68831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90919"/>
            <a:ext cx="10178322" cy="5293216"/>
          </a:xfrm>
        </p:spPr>
        <p:txBody>
          <a:bodyPr>
            <a:normAutofit/>
          </a:bodyPr>
          <a:lstStyle/>
          <a:p>
            <a:r>
              <a:rPr lang="en-US" sz="2400" dirty="0"/>
              <a:t>It is a privilege to use media and the internet</a:t>
            </a:r>
          </a:p>
          <a:p>
            <a:r>
              <a:rPr lang="en-US" sz="2400" dirty="0"/>
              <a:t>Apps / programs may have rights to your posts / comments</a:t>
            </a:r>
          </a:p>
          <a:p>
            <a:pPr lvl="1"/>
            <a:r>
              <a:rPr lang="en-US" sz="2000" dirty="0"/>
              <a:t>Possibly be banned or suspended from using certain applications</a:t>
            </a:r>
          </a:p>
          <a:p>
            <a:r>
              <a:rPr lang="en-US" sz="2400" dirty="0"/>
              <a:t>LOCATION LOCATION LOCATION!</a:t>
            </a:r>
          </a:p>
          <a:p>
            <a:pPr lvl="1"/>
            <a:r>
              <a:rPr lang="en-US" sz="2000" dirty="0"/>
              <a:t>Apps use location-based services when roaming – similar to GPS in phone</a:t>
            </a:r>
          </a:p>
          <a:p>
            <a:r>
              <a:rPr lang="en-US" sz="2400" dirty="0"/>
              <a:t>Examples: Facebook and Twitter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282" y="4494283"/>
            <a:ext cx="4324954" cy="15527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881" y="4494283"/>
            <a:ext cx="4413198" cy="155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940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Citizenship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23493"/>
            <a:ext cx="10178322" cy="5254580"/>
          </a:xfrm>
        </p:spPr>
        <p:txBody>
          <a:bodyPr>
            <a:normAutofit/>
          </a:bodyPr>
          <a:lstStyle/>
          <a:p>
            <a:r>
              <a:rPr lang="en-US" sz="2800" dirty="0"/>
              <a:t>Appropriate and responsible use of technology</a:t>
            </a:r>
          </a:p>
          <a:p>
            <a:r>
              <a:rPr lang="en-US" sz="2800" dirty="0"/>
              <a:t>Courteous use of social media</a:t>
            </a:r>
          </a:p>
          <a:p>
            <a:r>
              <a:rPr lang="en-US" sz="2800" dirty="0"/>
              <a:t>NO cyber bullying or harassment</a:t>
            </a:r>
          </a:p>
          <a:p>
            <a:r>
              <a:rPr lang="en-US" sz="2800" dirty="0"/>
              <a:t>Knowledge of scams and attempts to infect your computer</a:t>
            </a:r>
          </a:p>
          <a:p>
            <a:pPr lvl="1"/>
            <a:r>
              <a:rPr lang="en-US" sz="2800" dirty="0"/>
              <a:t>If any of the above are “broken,” legal action can and may be used against the individual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322" y="4042002"/>
            <a:ext cx="3949678" cy="26331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507576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Appropriate 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49251"/>
            <a:ext cx="10178322" cy="5383369"/>
          </a:xfrm>
        </p:spPr>
        <p:txBody>
          <a:bodyPr>
            <a:normAutofit/>
          </a:bodyPr>
          <a:lstStyle/>
          <a:p>
            <a:r>
              <a:rPr lang="en-US" sz="3200" dirty="0"/>
              <a:t>Group discussion: What are appropriate uses of media?</a:t>
            </a:r>
          </a:p>
          <a:p>
            <a:pPr lvl="1"/>
            <a:r>
              <a:rPr lang="en-US" sz="2800" dirty="0"/>
              <a:t>Effective posts / status</a:t>
            </a:r>
          </a:p>
          <a:p>
            <a:pPr lvl="1"/>
            <a:r>
              <a:rPr lang="en-US" sz="2800" dirty="0"/>
              <a:t>Images of Positive Activities and Behavior</a:t>
            </a:r>
          </a:p>
          <a:p>
            <a:pPr lvl="1"/>
            <a:r>
              <a:rPr lang="en-US" sz="2800" dirty="0"/>
              <a:t>Means of good communication – call, chat, text, etc.</a:t>
            </a:r>
          </a:p>
          <a:p>
            <a:pPr lvl="1"/>
            <a:r>
              <a:rPr lang="en-US" sz="2800" dirty="0"/>
              <a:t>Accomplishments</a:t>
            </a:r>
          </a:p>
          <a:p>
            <a:pPr lvl="2"/>
            <a:r>
              <a:rPr lang="en-US" sz="2400" dirty="0"/>
              <a:t>LinkedIn – Professional App for job/education profile</a:t>
            </a:r>
          </a:p>
          <a:p>
            <a:pPr lvl="2"/>
            <a:r>
              <a:rPr lang="en-US" sz="2400" dirty="0"/>
              <a:t>(Job database search engine and opportunities)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448" y="4766672"/>
            <a:ext cx="3219033" cy="186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085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Legal: Back from the Past! - </a:t>
            </a:r>
            <a:r>
              <a:rPr lang="en-US" sz="4400" i="1" dirty="0"/>
              <a:t>Myspace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099"/>
            <a:ext cx="10958848" cy="5357611"/>
          </a:xfrm>
        </p:spPr>
        <p:txBody>
          <a:bodyPr>
            <a:noAutofit/>
          </a:bodyPr>
          <a:lstStyle/>
          <a:p>
            <a:pPr algn="just"/>
            <a:r>
              <a:rPr lang="en-US" sz="2800" dirty="0"/>
              <a:t>Cases have involved students directly mocking school officials. In 2005 high school senior Justin Layshock (Hermitage HS) made a MySpace profile to mock his principal, and was suspended. His parents decided to sue, and they prevailed in a Third Circuit decision, which found no reason to consider the site a material disruption.</a:t>
            </a:r>
          </a:p>
          <a:p>
            <a:pPr marL="0" indent="0" algn="just">
              <a:buNone/>
            </a:pPr>
            <a:endParaRPr lang="en-US" sz="2800" dirty="0"/>
          </a:p>
          <a:p>
            <a:pPr algn="just"/>
            <a:r>
              <a:rPr lang="en-US" sz="2800" dirty="0"/>
              <a:t>Similar case – A PA middle school student created another parody MySpace profile for her principal. The school’s suspension was upheld in two court decisions – school could lawfully punish “vulgar, lewd, and potentially illegal speech on campus.”</a:t>
            </a:r>
          </a:p>
        </p:txBody>
      </p:sp>
    </p:spTree>
    <p:extLst>
      <p:ext uri="{BB962C8B-B14F-4D97-AF65-F5344CB8AC3E}">
        <p14:creationId xmlns:p14="http://schemas.microsoft.com/office/powerpoint/2010/main" val="3457448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13645"/>
            <a:ext cx="10178322" cy="5177307"/>
          </a:xfrm>
        </p:spPr>
        <p:txBody>
          <a:bodyPr>
            <a:normAutofit/>
          </a:bodyPr>
          <a:lstStyle/>
          <a:p>
            <a:r>
              <a:rPr lang="en-US" sz="2400" dirty="0"/>
              <a:t>Both courts were at the same time and determined by same court – the following year the courts overturned the decisions, both in favor for the student, finding the schools discipline violated the student’s First Amendment Rights.</a:t>
            </a:r>
          </a:p>
          <a:p>
            <a:r>
              <a:rPr lang="en-US" sz="2400" dirty="0"/>
              <a:t>Thoughts – How did this act effect the student AND other parties involved (Principals, etc.)?</a:t>
            </a:r>
          </a:p>
          <a:p>
            <a:pPr lvl="1"/>
            <a:r>
              <a:rPr lang="en-US" sz="2000" dirty="0"/>
              <a:t>Personal Image!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532" y="3253932"/>
            <a:ext cx="5215668" cy="335293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32301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135</TotalTime>
  <Words>553</Words>
  <Application>Microsoft Office PowerPoint</Application>
  <PresentationFormat>Widescreen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Gill Sans MT</vt:lpstr>
      <vt:lpstr>Impact</vt:lpstr>
      <vt:lpstr>Badge</vt:lpstr>
      <vt:lpstr>Digital Awareness</vt:lpstr>
      <vt:lpstr>Social Media</vt:lpstr>
      <vt:lpstr>Digital Footprints</vt:lpstr>
      <vt:lpstr>PowerPoint Presentation</vt:lpstr>
      <vt:lpstr>Digital Access</vt:lpstr>
      <vt:lpstr>Digital Citizenship</vt:lpstr>
      <vt:lpstr>Appropriate Use?</vt:lpstr>
      <vt:lpstr>Legal: Back from the Past! - Myspace</vt:lpstr>
      <vt:lpstr>Result?</vt:lpstr>
      <vt:lpstr>College / Future Jobs</vt:lpstr>
      <vt:lpstr>Digital Awareness Plan</vt:lpstr>
      <vt:lpstr>Review – Check your Footprints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Awareness</dc:title>
  <dc:creator>Bradley Windhorst</dc:creator>
  <cp:lastModifiedBy>Bradley Windhorst</cp:lastModifiedBy>
  <cp:revision>14</cp:revision>
  <dcterms:created xsi:type="dcterms:W3CDTF">2016-11-06T20:19:04Z</dcterms:created>
  <dcterms:modified xsi:type="dcterms:W3CDTF">2016-11-06T22:34:57Z</dcterms:modified>
</cp:coreProperties>
</file>